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8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4D47C-3EA0-1940-912E-A170BB23C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FC10ED-78E2-1049-8294-A36804890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A95D6-C979-104C-9D6B-034E3F1E5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A3CA1-15FB-934F-98C9-9C5F9F6B5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419EA-0A48-F847-AC67-B56928010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44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543C-4886-FD41-8287-F5E18244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29C85-5B21-734A-82A2-F6BE7F583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20DFC-63F8-824C-909D-C9C7A51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ED390-5393-9F4D-86A9-86781D03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C94E4-BEFC-9F4A-9FC1-EC0E1ED49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0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2E4DF3-1B47-784B-B527-2A3CE44A59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F8B24-7829-B643-81DD-5B0C4D6DCB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245F7-45C4-7440-8960-D7F1584F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C8B8-4072-194B-9F79-0067A7883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BCDE0-C8DB-8E48-B096-907409CE9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389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63C6-CF73-C840-8A74-D853B77B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B426E-1393-D54B-964A-534493899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0706F-223D-1B40-B4F5-59F0B2319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7634F-C95C-2140-82A1-9DB86D50A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CB64A-9F33-2545-8D04-C2BA69A5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73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585A2-9FB3-0A4F-B95D-9AD76D463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B6130-EFD8-9D42-986D-DB0F748A1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119A3-0ED0-1647-BA22-19199E879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98E1-FDD3-7E4C-85A8-62F5B7EAA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7DC39-FF06-5E43-A468-9F45A12D9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71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E9BB3-9DE3-8C4E-89D5-DD2EC4235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57F3-892E-7E48-801F-07B81028A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570F5-171A-C248-A119-0E4171F3A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8EEFAB-BFE2-5B44-9108-4A3644EB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C5900-1EF2-F84F-801A-49C1E44A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D5089-CC7C-0B45-9AD0-70CB1AC4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18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9FD7F-F0C9-E84B-96FC-61209C9D1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84945-F71D-2F41-B46F-659029C8E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700D5-D28C-A146-9469-62841F663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508507-16B3-1D4D-BC15-6B288C208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5EE0BD-1F9E-FD45-98B6-8EF3F2A57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030CED-AAB0-1545-B496-C53ABBE1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A7D73-E567-6444-99A7-06CCC861E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B4E266-6B2A-0D44-BD97-5767904B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4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CC8C-1C95-5541-AEA9-0EB5F3849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800D8D-326C-A448-BFA1-778F19E6E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160C0-94FB-EF4C-9C3C-892ACBA93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C4185-4BCB-F84A-A17E-78BAAD3C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24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F2FEAA-F981-814D-889E-D51F8F5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6DC705-DFB4-5841-8629-2DCB31BB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FF3B07-96FF-C341-B30E-E49EF85B9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8776-F9FE-4D45-9514-0F6D6AF3A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A7CD9-9277-2546-B75D-EED6725B9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9EE506-856B-0E42-8D56-C33BA6031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80990-3578-3140-A6C1-8083B06D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1130E-C6B5-1849-A942-E7C2CBE69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2479F-9075-C940-8E75-D6B69A6CF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2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481B9-5D11-4D4F-AE99-89A46369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76AD71-5A71-3E4A-BD42-F4796B50E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5A43A5-F0D7-3E40-98C7-2327D3A2D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EB120-6BD5-7942-8356-40A9DF806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0957B-0A13-354B-9312-A34CBA4A3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88DE6-8EB4-9946-9403-5FF2530C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0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8B45F-9530-C840-B7AF-0E887538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6962E-A7EB-5E48-8C82-FF3660AB5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7DD2C-0463-F147-B766-5EC7DEA72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5A271-8A5A-F346-89E2-3E8F7EFA7B3A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26487-4293-644B-9A3E-6F25BAA29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F10F0-7A2F-CD43-B327-22CA7B9AA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DF43D-E961-0F43-97A2-C77369B25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0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09825-AE51-B949-A8AE-1F28B5F29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 - Python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B2A39B-E9C8-EE4C-B4F9-6FA260A03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0184" y="1604535"/>
            <a:ext cx="6657654" cy="460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05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FBFA8-CC95-A542-8C97-47330E2DA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Chart - Python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205192-0A8C-1B4E-A4C6-3757B6C0F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9711" y="1690687"/>
            <a:ext cx="7501861" cy="438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0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2C3F-AE10-0A40-BD42-F0CC60FF0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Plot - Python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417ABB-F72C-8B4F-80DB-061B52F46D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3056" y="1494631"/>
            <a:ext cx="6893200" cy="462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188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3FE1-23D2-AC4B-8F93-CE9983A39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 - 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62B39B5-B0F2-174D-A846-F3928D445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7717" y="1586538"/>
            <a:ext cx="7229771" cy="490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16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C8C8D-D2B8-244C-9C88-EF7DAB29B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Chart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43E112-FD1F-2E41-B27D-2300E38E1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0517" y="1520575"/>
            <a:ext cx="7326971" cy="4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76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ADE0-C69D-F043-A484-B41272751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Plot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098D4-C548-954B-92BE-4AFB91549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701" y="1509842"/>
            <a:ext cx="7207109" cy="489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26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05340-EFD3-F247-9716-8D111C24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A8E93B-A74A-8B4B-B1FE-7E6BFBD39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407" y="1293182"/>
            <a:ext cx="4952144" cy="532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76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A1EE-4AAF-F14E-8234-D74D2E918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Chart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DAF284-74A9-C148-B6B4-C3596744C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5245" y="1458930"/>
            <a:ext cx="5585166" cy="503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36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3EBED-3AA3-124D-B789-CD5C4195B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Density Map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A6474F-7C47-114E-AE90-E670949C5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7312" y="1307048"/>
            <a:ext cx="6503542" cy="547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445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36</Words>
  <Application>Microsoft Macintosh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Scatter Plot - Python</vt:lpstr>
      <vt:lpstr>Bubble Chart - Python</vt:lpstr>
      <vt:lpstr>Density Plot - Python</vt:lpstr>
      <vt:lpstr>Scatter Plot - R</vt:lpstr>
      <vt:lpstr>Bubble Chart - R</vt:lpstr>
      <vt:lpstr>Density Plot - R</vt:lpstr>
      <vt:lpstr>Scatter Plot - Tableau</vt:lpstr>
      <vt:lpstr>Bubble Chart - Tableau</vt:lpstr>
      <vt:lpstr>Density Map - Tableau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Scatter Plot - Python</dc:title>
  <dc:creator>Vinay Nagaraj</dc:creator>
  <cp:lastModifiedBy>Vinay Nagaraj</cp:lastModifiedBy>
  <cp:revision>2</cp:revision>
  <dcterms:created xsi:type="dcterms:W3CDTF">2021-02-02T12:17:31Z</dcterms:created>
  <dcterms:modified xsi:type="dcterms:W3CDTF">2021-02-02T12:43:09Z</dcterms:modified>
</cp:coreProperties>
</file>

<file path=docProps/thumbnail.jpeg>
</file>